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3004800" cy="9753600"/>
  <p:notesSz cx="13004800" cy="9753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240" y="390144"/>
            <a:ext cx="1170432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e952d8b6330d419be81240e7730904bf</dc:title>
  <dcterms:created xsi:type="dcterms:W3CDTF">2022-08-15T21:22:07Z</dcterms:created>
  <dcterms:modified xsi:type="dcterms:W3CDTF">2022-08-15T21:22:07Z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2020-02-25T00:00:00Z</vt:filetime>
  </property>
  <property fmtid="{D5CDD505-2E9C-101B-9397-08002B2CF9AE}" pid="3" name="LastSaved">
    <vt:filetime>2022-08-15T00:00:00Z</vt:filetime>
  </property>
</Properties>
</file>